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810000"/>
            <a:ext cx="9071640" cy="6008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57120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63804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400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57120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63804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810000"/>
            <a:ext cx="9071640" cy="6008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57120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63804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50400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57120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63804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504000" y="810000"/>
            <a:ext cx="9071640" cy="6008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57120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638040" y="237600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50400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57120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638040" y="3814920"/>
            <a:ext cx="2920680" cy="131364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810000"/>
            <a:ext cx="9071640" cy="6008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15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solidFill>
                  <a:srgbClr val="ffffff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3150" spc="-1" strike="noStrike">
                <a:solidFill>
                  <a:srgbClr val="ffffff"/>
                </a:solidFill>
                <a:latin typeface="Arial"/>
              </a:rPr>
              <a:t>Cliquez pour éditer le format du plan de texte</a:t>
            </a:r>
            <a:endParaRPr b="0" lang="fr-FR" sz="315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fr-FR" sz="2400" spc="-1" strike="noStrike">
                <a:solidFill>
                  <a:srgbClr val="ffffff"/>
                </a:solidFill>
                <a:latin typeface="Arial"/>
              </a:rPr>
              <a:t>Second niveau de plan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ffffff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fr-FR" sz="1500" spc="-1" strike="noStrike">
                <a:solidFill>
                  <a:srgbClr val="ffffff"/>
                </a:solidFill>
                <a:latin typeface="Arial"/>
              </a:rPr>
              <a:t>Quatrième niveau de plan</a:t>
            </a:r>
            <a:endParaRPr b="0" lang="fr-FR" sz="150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solidFill>
                  <a:srgbClr val="ffffff"/>
                </a:solidFill>
                <a:latin typeface="Arial"/>
              </a:rPr>
              <a:t>Cinquième niveau de plan</a:t>
            </a:r>
            <a:endParaRPr b="0" lang="fr-FR" sz="150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solidFill>
                  <a:srgbClr val="ffffff"/>
                </a:solidFill>
                <a:latin typeface="Arial"/>
              </a:rPr>
              <a:t>Sixième niveau de plan</a:t>
            </a:r>
            <a:endParaRPr b="0" lang="fr-FR" sz="150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solidFill>
                  <a:srgbClr val="ffffff"/>
                </a:solidFill>
                <a:latin typeface="Arial"/>
              </a:rPr>
              <a:t>Septième niveau de plan</a:t>
            </a:r>
            <a:endParaRPr b="0" lang="fr-FR" sz="15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492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1400" spc="-1" strike="noStrike">
                <a:solidFill>
                  <a:srgbClr val="ffffff"/>
                </a:solidFill>
                <a:latin typeface="Arial"/>
              </a:rPr>
              <a:t>&lt;date/heure&gt;</a:t>
            </a:r>
            <a:endParaRPr b="0" lang="fr-FR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492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fr-FR" sz="1400" spc="-1" strike="noStrike">
                <a:solidFill>
                  <a:srgbClr val="ffffff"/>
                </a:solidFill>
                <a:latin typeface="Arial"/>
              </a:rPr>
              <a:t>&lt;pied de page&gt;</a:t>
            </a:r>
            <a:endParaRPr b="0" lang="fr-FR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492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633943F5-D909-4001-A5BA-1F7D89ACD871}" type="slidenum">
              <a:rPr b="0" lang="fr-FR" sz="1400" spc="-1" strike="noStrike">
                <a:solidFill>
                  <a:srgbClr val="ffffff"/>
                </a:solidFill>
                <a:latin typeface="Arial"/>
              </a:rPr>
              <a:t>&lt;numéro&gt;</a:t>
            </a:fld>
            <a:endParaRPr b="0" lang="fr-FR" sz="1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3300" spc="-1" strike="noStrike">
                <a:latin typeface="Arial"/>
              </a:rPr>
              <a:t>Cliquez pour éditer le format du texte-titre</a:t>
            </a:r>
            <a:endParaRPr b="0" lang="fr-FR" sz="33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Cliquez pour éditer le format du plan de texte</a:t>
            </a:r>
            <a:endParaRPr b="0" lang="fr-FR" sz="2400" spc="-1" strike="noStrike">
              <a:latin typeface="Arial"/>
            </a:endParaRPr>
          </a:p>
          <a:p>
            <a:pPr lvl="1" marL="864000" indent="-324000">
              <a:spcBef>
                <a:spcPts val="85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100" spc="-1" strike="noStrike">
                <a:latin typeface="Arial"/>
              </a:rPr>
              <a:t>Second niveau de plan</a:t>
            </a:r>
            <a:endParaRPr b="0" lang="fr-FR" sz="2100" spc="-1" strike="noStrike">
              <a:latin typeface="Arial"/>
            </a:endParaRPr>
          </a:p>
          <a:p>
            <a:pPr lvl="2" marL="1296000" indent="-288000">
              <a:spcBef>
                <a:spcPts val="63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Troisième niveau de plan</a:t>
            </a:r>
            <a:endParaRPr b="0" lang="fr-FR" sz="1800" spc="-1" strike="noStrike">
              <a:latin typeface="Arial"/>
            </a:endParaRPr>
          </a:p>
          <a:p>
            <a:pPr lvl="3" marL="1728000" indent="-216000">
              <a:spcBef>
                <a:spcPts val="42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500" spc="-1" strike="noStrike">
                <a:latin typeface="Arial"/>
              </a:rPr>
              <a:t>Quatrième niveau de plan</a:t>
            </a:r>
            <a:endParaRPr b="0" lang="fr-FR" sz="1500" spc="-1" strike="noStrike">
              <a:latin typeface="Arial"/>
            </a:endParaRPr>
          </a:p>
          <a:p>
            <a:pPr lvl="4" marL="2160000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latin typeface="Arial"/>
              </a:rPr>
              <a:t>Cinquième niveau de plan</a:t>
            </a:r>
            <a:endParaRPr b="0" lang="fr-FR" sz="1500" spc="-1" strike="noStrike">
              <a:latin typeface="Arial"/>
            </a:endParaRPr>
          </a:p>
          <a:p>
            <a:pPr lvl="5" marL="2592000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latin typeface="Arial"/>
              </a:rPr>
              <a:t>Sixième niveau de plan</a:t>
            </a:r>
            <a:endParaRPr b="0" lang="fr-FR" sz="1500" spc="-1" strike="noStrike">
              <a:latin typeface="Arial"/>
            </a:endParaRPr>
          </a:p>
          <a:p>
            <a:pPr lvl="6" marL="3024000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latin typeface="Arial"/>
              </a:rPr>
              <a:t>Septième niveau de plan</a:t>
            </a:r>
            <a:endParaRPr b="0" lang="fr-FR" sz="15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1400" spc="-1" strike="noStrike">
                <a:latin typeface="Arial"/>
              </a:rPr>
              <a:t>&lt;date/heure&gt;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fr-FR" sz="1400" spc="-1" strike="noStrike">
                <a:latin typeface="Arial"/>
              </a:rPr>
              <a:t>&lt;pied de page&gt;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9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4002F689-97BA-418B-AC4C-95F9CCB6490B}" type="slidenum">
              <a:rPr b="0" lang="fr-FR" sz="1400" spc="-1" strike="noStrike">
                <a:latin typeface="Arial"/>
              </a:rPr>
              <a:t>&lt;numéro&gt;</a:t>
            </a:fld>
            <a:endParaRPr b="0" lang="fr-FR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solidFill>
                  <a:srgbClr val="ffffff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3150" spc="-1" strike="noStrike">
                <a:solidFill>
                  <a:srgbClr val="ffffff"/>
                </a:solidFill>
                <a:latin typeface="Arial"/>
              </a:rPr>
              <a:t>Cliquez pour éditer le format du plan de texte</a:t>
            </a:r>
            <a:endParaRPr b="0" lang="fr-FR" sz="315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fr-FR" sz="2400" spc="-1" strike="noStrike">
                <a:solidFill>
                  <a:srgbClr val="ffffff"/>
                </a:solidFill>
                <a:latin typeface="Arial"/>
              </a:rPr>
              <a:t>Second niveau de plan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ffffff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fr-FR" sz="1500" spc="-1" strike="noStrike">
                <a:solidFill>
                  <a:srgbClr val="ffffff"/>
                </a:solidFill>
                <a:latin typeface="Arial"/>
              </a:rPr>
              <a:t>Quatrième niveau de plan</a:t>
            </a:r>
            <a:endParaRPr b="0" lang="fr-FR" sz="150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solidFill>
                  <a:srgbClr val="ffffff"/>
                </a:solidFill>
                <a:latin typeface="Arial"/>
              </a:rPr>
              <a:t>Cinquième niveau de plan</a:t>
            </a:r>
            <a:endParaRPr b="0" lang="fr-FR" sz="150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solidFill>
                  <a:srgbClr val="ffffff"/>
                </a:solidFill>
                <a:latin typeface="Arial"/>
              </a:rPr>
              <a:t>Sixième niveau de plan</a:t>
            </a:r>
            <a:endParaRPr b="0" lang="fr-FR" sz="150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solidFill>
                  <a:srgbClr val="ffffff"/>
                </a:solidFill>
                <a:latin typeface="Arial"/>
              </a:rPr>
              <a:t>Septième niveau de plan</a:t>
            </a:r>
            <a:endParaRPr b="0" lang="fr-FR" sz="15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504000" y="516492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1400" spc="-1" strike="noStrike">
                <a:solidFill>
                  <a:srgbClr val="ffffff"/>
                </a:solidFill>
                <a:latin typeface="Arial"/>
              </a:rPr>
              <a:t>&lt;date/heure&gt;</a:t>
            </a:r>
            <a:endParaRPr b="0" lang="fr-FR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447360" y="516492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fr-FR" sz="1400" spc="-1" strike="noStrike">
                <a:solidFill>
                  <a:srgbClr val="ffffff"/>
                </a:solidFill>
                <a:latin typeface="Arial"/>
              </a:rPr>
              <a:t>&lt;pied de page&gt;</a:t>
            </a:r>
            <a:endParaRPr b="0" lang="fr-FR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7227360" y="516492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6AFF0648-F313-423F-8BB0-8D3252BAE0B9}" type="slidenum">
              <a:rPr b="0" lang="fr-FR" sz="1400" spc="-1" strike="noStrike">
                <a:solidFill>
                  <a:srgbClr val="ffffff"/>
                </a:solidFill>
                <a:latin typeface="Arial"/>
              </a:rPr>
              <a:t>&lt;numéro&gt;</a:t>
            </a:fld>
            <a:endParaRPr b="0" lang="fr-FR" sz="1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3300" spc="-1" strike="noStrike">
                <a:latin typeface="Arial"/>
              </a:rPr>
              <a:t>Cliquez pour éditer le format du texte-titre</a:t>
            </a:r>
            <a:endParaRPr b="0" lang="fr-FR" sz="33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Cliquez pour éditer le format du plan de texte</a:t>
            </a:r>
            <a:endParaRPr b="0" lang="fr-FR" sz="2400" spc="-1" strike="noStrike">
              <a:latin typeface="Arial"/>
            </a:endParaRPr>
          </a:p>
          <a:p>
            <a:pPr lvl="1" marL="864000" indent="-324000">
              <a:spcBef>
                <a:spcPts val="85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100" spc="-1" strike="noStrike">
                <a:latin typeface="Arial"/>
              </a:rPr>
              <a:t>Second niveau de plan</a:t>
            </a:r>
            <a:endParaRPr b="0" lang="fr-FR" sz="2100" spc="-1" strike="noStrike">
              <a:latin typeface="Arial"/>
            </a:endParaRPr>
          </a:p>
          <a:p>
            <a:pPr lvl="2" marL="1296000" indent="-288000">
              <a:spcBef>
                <a:spcPts val="63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latin typeface="Arial"/>
              </a:rPr>
              <a:t>Troisième niveau de plan</a:t>
            </a:r>
            <a:endParaRPr b="0" lang="fr-FR" sz="1800" spc="-1" strike="noStrike">
              <a:latin typeface="Arial"/>
            </a:endParaRPr>
          </a:p>
          <a:p>
            <a:pPr lvl="3" marL="1728000" indent="-216000">
              <a:spcBef>
                <a:spcPts val="42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500" spc="-1" strike="noStrike">
                <a:latin typeface="Arial"/>
              </a:rPr>
              <a:t>Quatrième niveau de plan</a:t>
            </a:r>
            <a:endParaRPr b="0" lang="fr-FR" sz="1500" spc="-1" strike="noStrike">
              <a:latin typeface="Arial"/>
            </a:endParaRPr>
          </a:p>
          <a:p>
            <a:pPr lvl="4" marL="2160000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latin typeface="Arial"/>
              </a:rPr>
              <a:t>Cinquième niveau de plan</a:t>
            </a:r>
            <a:endParaRPr b="0" lang="fr-FR" sz="1500" spc="-1" strike="noStrike">
              <a:latin typeface="Arial"/>
            </a:endParaRPr>
          </a:p>
          <a:p>
            <a:pPr lvl="5" marL="2592000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latin typeface="Arial"/>
              </a:rPr>
              <a:t>Sixième niveau de plan</a:t>
            </a:r>
            <a:endParaRPr b="0" lang="fr-FR" sz="1500" spc="-1" strike="noStrike">
              <a:latin typeface="Arial"/>
            </a:endParaRPr>
          </a:p>
          <a:p>
            <a:pPr lvl="6" marL="3024000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500" spc="-1" strike="noStrike">
                <a:latin typeface="Arial"/>
              </a:rPr>
              <a:t>Septième niveau de plan</a:t>
            </a:r>
            <a:endParaRPr b="0" lang="fr-FR" sz="15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1400" spc="-1" strike="noStrike">
                <a:latin typeface="Arial"/>
              </a:rPr>
              <a:t>&lt;date/heure&gt;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fr-FR" sz="1400" spc="-1" strike="noStrike">
                <a:latin typeface="Arial"/>
              </a:rPr>
              <a:t>&lt;pied de page&gt;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9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597A1EFA-B5D2-4C19-9D4F-A096BF30E647}" type="slidenum">
              <a:rPr b="0" lang="fr-FR" sz="1400" spc="-1" strike="noStrike">
                <a:latin typeface="Arial"/>
              </a:rPr>
              <a:t>&lt;numéro&gt;</a:t>
            </a:fld>
            <a:endParaRPr b="0" lang="fr-FR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5" name="TextShape 2"/>
          <p:cNvSpPr txBox="1"/>
          <p:nvPr/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300" spc="-1" strike="noStrike">
              <a:latin typeface="Arial"/>
            </a:endParaRPr>
          </a:p>
        </p:txBody>
      </p:sp>
      <p:sp>
        <p:nvSpPr>
          <p:cNvPr id="167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2376000" y="2376000"/>
            <a:ext cx="7199640" cy="94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2200" spc="-1" strike="noStrike">
                <a:solidFill>
                  <a:srgbClr val="ffffff"/>
                </a:solidFill>
                <a:latin typeface="Arial"/>
              </a:rPr>
              <a:t>This work is licensed under a Creative Commons Attribution-ShareAlike 3.0 Unported License.</a:t>
            </a:r>
            <a:br/>
            <a:r>
              <a:rPr b="0" lang="en-US" sz="2200" spc="-1" strike="noStrike">
                <a:solidFill>
                  <a:srgbClr val="ffffff"/>
                </a:solidFill>
                <a:latin typeface="Arial"/>
              </a:rPr>
              <a:t>It makes use of the works of Mateus Machado Luna.</a:t>
            </a:r>
            <a:endParaRPr b="0" lang="fr-FR" sz="22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69" name="" descr=""/>
          <p:cNvPicPr/>
          <p:nvPr/>
        </p:nvPicPr>
        <p:blipFill>
          <a:blip r:embed="rId1"/>
          <a:stretch/>
        </p:blipFill>
        <p:spPr>
          <a:xfrm>
            <a:off x="816120" y="2716200"/>
            <a:ext cx="837720" cy="294840"/>
          </a:xfrm>
          <a:prstGeom prst="rect">
            <a:avLst/>
          </a:prstGeom>
          <a:ln w="180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LibreOffice/7.0.2.2$Linux_X86_64 LibreOffice_project/00$Build-2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2020-11-20T17:17:59Z</dcterms:created>
  <dc:creator/>
  <dc:description/>
  <dc:language>fr-FR</dc:language>
  <cp:lastModifiedBy/>
  <cp:revision>1</cp:revision>
  <dc:subject/>
  <dc:title>Blueprint Plans</dc:title>
</cp:coreProperties>
</file>